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76" r:id="rId7"/>
    <p:sldId id="278" r:id="rId8"/>
    <p:sldId id="280" r:id="rId9"/>
    <p:sldId id="281" r:id="rId10"/>
    <p:sldId id="282" r:id="rId11"/>
    <p:sldId id="283" r:id="rId12"/>
    <p:sldId id="284" r:id="rId13"/>
    <p:sldId id="290" r:id="rId14"/>
    <p:sldId id="291" r:id="rId15"/>
    <p:sldId id="295" r:id="rId16"/>
    <p:sldId id="298" r:id="rId17"/>
    <p:sldId id="299" r:id="rId18"/>
    <p:sldId id="300" r:id="rId19"/>
    <p:sldId id="301" r:id="rId20"/>
    <p:sldId id="305" r:id="rId21"/>
    <p:sldId id="306" r:id="rId22"/>
    <p:sldId id="318" r:id="rId23"/>
    <p:sldId id="319" r:id="rId24"/>
    <p:sldId id="323" r:id="rId25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3E33-C42A-C974-C924-55453CEFA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507F-5D26-7BCD-FC05-D2043C591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CE994-1B3E-AA28-D7FB-B78FC5F8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BDF9B-9134-B94A-F4E8-5AF1381A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4BC09-FE32-CFDB-7F28-5C07D13C7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78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6DDB-2308-DE57-62AE-3754C477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4A80E-CAA6-1008-1FB0-8FF38F2A0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FAF7A-E0C9-BB8F-8E26-D263E040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1B3C2-8121-977C-476A-DA2CB8BF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0E711-0D98-B920-C0A9-557C89DF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61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6BDC9-8E46-B891-021B-E682F4747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1CE5C-EF39-B00B-188D-004558C3B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2FB63-C21E-DECE-99F7-9D0234E9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EE684-DA85-A84F-BD51-C96CCDC7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9FF78-7560-5662-FCD4-061FA937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994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0659-717A-0FDC-E8D1-35EAF102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A848-321A-8890-FBD2-C37BB2AC7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A1C6F-0273-5D70-99A1-FDE653DB0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89871-6689-8859-F251-7443574E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B40F0-B653-C785-168E-DE2D1F4B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01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AD204-C03E-FF16-4DE5-A6455FC2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17324-9E2F-4871-9D6F-114A306BF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7EE5-B8AA-2C56-B2E8-157F131C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58A4-EE4E-6E3B-B194-F5484832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398D2-A26D-6D91-074B-9805EE42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0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1EFE-B29C-EE1D-6218-79C6AE3E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4E37F-40B5-A788-A229-B3535F109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7ED33-0A2F-2066-080B-A6B5851BE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627B2-A09A-2BAD-CA69-28A8ADD8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401FF-DBE4-FA75-C8EC-EAC7942A1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F53AA-8F1F-79F5-C847-BBEA1A29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38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C1D6-2758-ADAD-0E1F-0D7844E7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1C6D9-28C9-9C51-E983-433322DAE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94AB4-B743-C42D-5E4D-BCE2AFCE6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A0E180-AAB8-1C5F-FE10-ECBF33B33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44DD3-1430-2B81-4A7A-F35A890A32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09E4DA-D489-0948-7382-65FEBC2F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1CADE-E9CF-7780-2F7D-D1819515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B93E91-4EE5-2DF3-2558-1023D7B6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13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831C-2868-A06A-ED5F-1A4E6E64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45F08-5AE2-BC5C-52D2-F386DED57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C9E4D-CF11-E773-9CDE-0360FFE7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E8015-1CE6-AD2E-3AC5-5089BD7F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588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6E61A0-588C-87DD-5929-51791DBC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BF12C-2FB0-EC47-53D6-B745C002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703DC-AB43-2664-F09D-9E0E137D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83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EE56-8752-EBE7-4B62-F0DA21E05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3EB37-ED52-18D6-D136-006AAA87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40C41-53B5-A758-9647-8FDA9F21E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ACEF-F894-1EAF-BFD3-DD7E1B284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8F6A4-117A-CA9A-11DD-8102E458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091B6-5503-95AB-4C27-2EF9DB03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77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2DB7-2B62-5450-A4C7-B96A7BE6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FB3E3E-D32F-224E-5D5D-305EE54E3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E1CBD-57AF-B09C-283A-4C9C1C2BE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4A242-2A0C-3394-4DAB-B67CA563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DCDDC-7CF3-9DC5-3217-B852CEB0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D5DAB-6F34-B52D-E29C-73A2E3AA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34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CD7D54-8573-5BA6-94A2-F87CC607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EE168-ED81-0900-CFD5-5B362A792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FB54C-BFA0-128A-85F4-A5EC97B8B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4DCB2-3D35-4CF6-9A3C-E34680947FBD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B69BA-A179-B4AB-B9F9-3E8B57462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0A31F-A67C-DB4C-8B75-BDF783E11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F8B1-4897-4872-9F06-A964415B3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664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3B54-1BEC-3AC1-6249-6D3E1F2FC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D038E-B0DE-285C-39F0-550B9607D8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31474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69)">
            <a:extLst>
              <a:ext uri="{FF2B5EF4-FFF2-40B4-BE49-F238E27FC236}">
                <a16:creationId xmlns:a16="http://schemas.microsoft.com/office/drawing/2014/main" id="{3E938BB4-4B5B-CD4B-63FB-C6FE5F089D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25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70)">
            <a:extLst>
              <a:ext uri="{FF2B5EF4-FFF2-40B4-BE49-F238E27FC236}">
                <a16:creationId xmlns:a16="http://schemas.microsoft.com/office/drawing/2014/main" id="{3E47FF9D-6851-11C6-EBB5-1F2A8D24AC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71)">
            <a:extLst>
              <a:ext uri="{FF2B5EF4-FFF2-40B4-BE49-F238E27FC236}">
                <a16:creationId xmlns:a16="http://schemas.microsoft.com/office/drawing/2014/main" id="{F8AAEDB3-CC68-042B-D3EE-52C9B0AC2C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8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77)">
            <a:extLst>
              <a:ext uri="{FF2B5EF4-FFF2-40B4-BE49-F238E27FC236}">
                <a16:creationId xmlns:a16="http://schemas.microsoft.com/office/drawing/2014/main" id="{88EE47B0-F45C-1723-ED38-4D3B3DD7BD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28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78)">
            <a:extLst>
              <a:ext uri="{FF2B5EF4-FFF2-40B4-BE49-F238E27FC236}">
                <a16:creationId xmlns:a16="http://schemas.microsoft.com/office/drawing/2014/main" id="{4052C355-2491-492B-67A1-6CA0429885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82)">
            <a:extLst>
              <a:ext uri="{FF2B5EF4-FFF2-40B4-BE49-F238E27FC236}">
                <a16:creationId xmlns:a16="http://schemas.microsoft.com/office/drawing/2014/main" id="{7AB14C58-0F41-00B5-29F0-F65C550284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85)">
            <a:extLst>
              <a:ext uri="{FF2B5EF4-FFF2-40B4-BE49-F238E27FC236}">
                <a16:creationId xmlns:a16="http://schemas.microsoft.com/office/drawing/2014/main" id="{491D3F1F-7821-DDA2-D3D0-EF3CF3D038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36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86)">
            <a:extLst>
              <a:ext uri="{FF2B5EF4-FFF2-40B4-BE49-F238E27FC236}">
                <a16:creationId xmlns:a16="http://schemas.microsoft.com/office/drawing/2014/main" id="{09DB5B41-EF12-F7CC-39EC-68FF7C1B85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0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87)">
            <a:extLst>
              <a:ext uri="{FF2B5EF4-FFF2-40B4-BE49-F238E27FC236}">
                <a16:creationId xmlns:a16="http://schemas.microsoft.com/office/drawing/2014/main" id="{EB0503D6-AFE4-36BD-0185-0A73AB8459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17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88)">
            <a:extLst>
              <a:ext uri="{FF2B5EF4-FFF2-40B4-BE49-F238E27FC236}">
                <a16:creationId xmlns:a16="http://schemas.microsoft.com/office/drawing/2014/main" id="{09444137-80F8-1341-D03D-57C31EEF01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44)">
            <a:extLst>
              <a:ext uri="{FF2B5EF4-FFF2-40B4-BE49-F238E27FC236}">
                <a16:creationId xmlns:a16="http://schemas.microsoft.com/office/drawing/2014/main" id="{550029CF-6DBD-0421-8A46-09BF8364FD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13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92)">
            <a:extLst>
              <a:ext uri="{FF2B5EF4-FFF2-40B4-BE49-F238E27FC236}">
                <a16:creationId xmlns:a16="http://schemas.microsoft.com/office/drawing/2014/main" id="{0B9ACFC8-DA11-A3D1-A46A-AE937A694A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16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93)">
            <a:extLst>
              <a:ext uri="{FF2B5EF4-FFF2-40B4-BE49-F238E27FC236}">
                <a16:creationId xmlns:a16="http://schemas.microsoft.com/office/drawing/2014/main" id="{B2C92F0E-A791-03C9-3D3F-3807316A11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1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05)">
            <a:extLst>
              <a:ext uri="{FF2B5EF4-FFF2-40B4-BE49-F238E27FC236}">
                <a16:creationId xmlns:a16="http://schemas.microsoft.com/office/drawing/2014/main" id="{1C8C6AF3-12EE-3C35-6781-375AD0AC20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62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06)">
            <a:extLst>
              <a:ext uri="{FF2B5EF4-FFF2-40B4-BE49-F238E27FC236}">
                <a16:creationId xmlns:a16="http://schemas.microsoft.com/office/drawing/2014/main" id="{66357609-F528-4FB9-841B-15C56E47A6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83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10)">
            <a:extLst>
              <a:ext uri="{FF2B5EF4-FFF2-40B4-BE49-F238E27FC236}">
                <a16:creationId xmlns:a16="http://schemas.microsoft.com/office/drawing/2014/main" id="{7AEDDDED-C775-A2E5-9FD1-C34A11779E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45)">
            <a:extLst>
              <a:ext uri="{FF2B5EF4-FFF2-40B4-BE49-F238E27FC236}">
                <a16:creationId xmlns:a16="http://schemas.microsoft.com/office/drawing/2014/main" id="{7F55380D-66CC-E777-44FC-A4E10D66A6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0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50)">
            <a:extLst>
              <a:ext uri="{FF2B5EF4-FFF2-40B4-BE49-F238E27FC236}">
                <a16:creationId xmlns:a16="http://schemas.microsoft.com/office/drawing/2014/main" id="{A5321170-CDCB-FEC8-6E30-2C8E734234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52)">
            <a:extLst>
              <a:ext uri="{FF2B5EF4-FFF2-40B4-BE49-F238E27FC236}">
                <a16:creationId xmlns:a16="http://schemas.microsoft.com/office/drawing/2014/main" id="{003E32C3-699C-4A0A-F50E-97D6A27A24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0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63)">
            <a:extLst>
              <a:ext uri="{FF2B5EF4-FFF2-40B4-BE49-F238E27FC236}">
                <a16:creationId xmlns:a16="http://schemas.microsoft.com/office/drawing/2014/main" id="{B97204BA-3B7B-BA77-122E-DF83EB523D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65)">
            <a:extLst>
              <a:ext uri="{FF2B5EF4-FFF2-40B4-BE49-F238E27FC236}">
                <a16:creationId xmlns:a16="http://schemas.microsoft.com/office/drawing/2014/main" id="{EC6F64A7-64A9-A703-9259-1F614B1BC1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9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67)">
            <a:extLst>
              <a:ext uri="{FF2B5EF4-FFF2-40B4-BE49-F238E27FC236}">
                <a16:creationId xmlns:a16="http://schemas.microsoft.com/office/drawing/2014/main" id="{B0B0E8B1-9B63-AC23-5080-FC7E8362E8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8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68)">
            <a:extLst>
              <a:ext uri="{FF2B5EF4-FFF2-40B4-BE49-F238E27FC236}">
                <a16:creationId xmlns:a16="http://schemas.microsoft.com/office/drawing/2014/main" id="{C3CB4ECF-ED28-6BC0-27DD-F292CAE5AF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13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</Words>
  <Application>Microsoft Office PowerPoint</Application>
  <PresentationFormat>Widescreen</PresentationFormat>
  <Paragraphs>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2022-09-18T12:32:37Z</dcterms:created>
  <dcterms:modified xsi:type="dcterms:W3CDTF">2022-09-18T14:19:30Z</dcterms:modified>
</cp:coreProperties>
</file>